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45"/>
    <p:restoredTop sz="96405"/>
  </p:normalViewPr>
  <p:slideViewPr>
    <p:cSldViewPr snapToGrid="0" snapToObjects="1">
      <p:cViewPr varScale="1">
        <p:scale>
          <a:sx n="121" d="100"/>
          <a:sy n="121" d="100"/>
        </p:scale>
        <p:origin x="176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F7182-607A-1E4B-9752-528D6D052799}" type="datetimeFigureOut">
              <a:rPr lang="es-ES" smtClean="0"/>
              <a:t>13/3/23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4A526-265B-FF4B-A049-833A2FB88E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765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17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81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40664"/>
            <a:ext cx="1971675" cy="3782699"/>
          </a:xfrm>
        </p:spPr>
        <p:txBody>
          <a:bodyPr vert="eaVert"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40665"/>
            <a:ext cx="5800725" cy="378269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374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45807"/>
            <a:ext cx="7886700" cy="994172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74520"/>
            <a:ext cx="7886700" cy="2658569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6176" y="4767263"/>
            <a:ext cx="768096" cy="273844"/>
          </a:xfrm>
        </p:spPr>
        <p:txBody>
          <a:bodyPr/>
          <a:lstStyle>
            <a:lvl1pPr algn="ctr">
              <a:defRPr/>
            </a:lvl1pPr>
          </a:lstStyle>
          <a:p>
            <a:fld id="{EC29BB24-E4E9-D346-9368-5D2682692B2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155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04235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700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37944"/>
            <a:ext cx="3886200" cy="2695146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37943"/>
            <a:ext cx="3886200" cy="2695146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30935"/>
            <a:ext cx="7886700" cy="864489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8828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57984"/>
            <a:ext cx="3868340" cy="2354581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8828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57984"/>
            <a:ext cx="3887391" cy="235458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754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253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48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14375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14525"/>
            <a:ext cx="2949178" cy="248721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56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40569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20824"/>
            <a:ext cx="2949178" cy="23809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192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7676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11097"/>
            <a:ext cx="7886700" cy="2602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7888" y="4767263"/>
            <a:ext cx="786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9BB24-E4E9-D346-9368-5D2682692B2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335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4B7BB71F-D38B-CB72-69F5-2E114982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47E23FF-6335-785E-5050-898BC0851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96CB4F0-7C08-2D52-2ED0-0FB5F8B0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9137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1</Words>
  <Application>Microsoft Macintosh PowerPoint</Application>
  <PresentationFormat>Presentación en pantalla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4</cp:revision>
  <dcterms:created xsi:type="dcterms:W3CDTF">2022-04-21T09:58:49Z</dcterms:created>
  <dcterms:modified xsi:type="dcterms:W3CDTF">2023-03-13T13:05:14Z</dcterms:modified>
</cp:coreProperties>
</file>